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/>
    <p:restoredTop sz="84490"/>
  </p:normalViewPr>
  <p:slideViewPr>
    <p:cSldViewPr snapToGrid="0" snapToObjects="1">
      <p:cViewPr varScale="1">
        <p:scale>
          <a:sx n="137" d="100"/>
          <a:sy n="13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-6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how do we go from circuits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endParaRPr lang="en-US" dirty="0"/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that we instructed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in the lab</a:t>
            </a:r>
          </a:p>
          <a:p>
            <a:r>
              <a:rPr lang="en-US" dirty="0"/>
              <a:t>  - where each circuit computes a particular set of functions (e.g. NOT, OR, AND, PLUS)</a:t>
            </a:r>
          </a:p>
          <a:p>
            <a:r>
              <a:rPr lang="en-US" dirty="0"/>
              <a:t>  - each circuit was set each to perform the appropriate operation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- ALU: Performs the actual computations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make positives checkable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(+-10 uses Two’s complement representation)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to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Each adds a little more complexity and a little more power.</a:t>
            </a:r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we’ve added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The Main Memory holds more data</a:t>
            </a:r>
          </a:p>
          <a:p>
            <a:r>
              <a:rPr lang="en-US" dirty="0"/>
              <a:t>    - When you talk about the RAM in your computer it is the Main Memory that you are talking about.</a:t>
            </a:r>
          </a:p>
          <a:p>
            <a:endParaRPr lang="en-US" dirty="0"/>
          </a:p>
          <a:p>
            <a:r>
              <a:rPr lang="en-US" dirty="0"/>
              <a:t>  - K&amp;S’s Main Memory is pretty small (32 locations) </a:t>
            </a:r>
          </a:p>
          <a:p>
            <a:r>
              <a:rPr lang="en-US" dirty="0"/>
              <a:t>    -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is exactly the same.</a:t>
            </a:r>
          </a:p>
          <a:p>
            <a:endParaRPr lang="en-US" dirty="0"/>
          </a:p>
          <a:p>
            <a:r>
              <a:rPr lang="en-US" dirty="0"/>
              <a:t>Every location in the K&amp;S </a:t>
            </a:r>
          </a:p>
          <a:p>
            <a:r>
              <a:rPr lang="en-US" dirty="0"/>
              <a:t>  - holds 16 bits.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</a:t>
            </a:r>
            <a:r>
              <a:rPr lang="en-US" dirty="0" err="1"/>
              <a:t>thorugh</a:t>
            </a:r>
            <a:r>
              <a:rPr lang="en-US" dirty="0"/>
              <a:t>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The details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</a:t>
            </a:r>
          </a:p>
          <a:p>
            <a:r>
              <a:rPr lang="en-US" dirty="0"/>
              <a:t>     - the position of each knob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- the memory location to be used.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Write down a sequence of those configurations</a:t>
            </a:r>
          </a:p>
          <a:p>
            <a:r>
              <a:rPr lang="en-US" dirty="0"/>
              <a:t>Execute them one after the other and we have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3.tiff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638800" cy="1159800"/>
          </a:xfrm>
        </p:spPr>
        <p:txBody>
          <a:bodyPr/>
          <a:lstStyle/>
          <a:p>
            <a:r>
              <a:rPr lang="en-US" dirty="0"/>
              <a:t>09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2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6" y="652090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165108" y="2388637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2419797" y="53907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52" y="1557338"/>
            <a:ext cx="4951817" cy="2844888"/>
          </a:xfrm>
        </p:spPr>
        <p:txBody>
          <a:bodyPr/>
          <a:lstStyle/>
          <a:p>
            <a:r>
              <a:rPr lang="en-US" sz="2000" dirty="0"/>
              <a:t>Multiply the value of a register by 2 and place the value in another register.</a:t>
            </a:r>
          </a:p>
          <a:p>
            <a:r>
              <a:rPr lang="en-US" sz="2000" dirty="0"/>
              <a:t>Assuming all registers have a non-zero value, set one register’s value to 0.</a:t>
            </a:r>
          </a:p>
          <a:p>
            <a:r>
              <a:rPr lang="en-US" sz="2000" dirty="0"/>
              <a:t>Replace the value in a register with its complement (e.g. replace -235 with 235). Your solution should work regardless of what is in the other registers.</a:t>
            </a:r>
          </a:p>
          <a:p>
            <a:r>
              <a:rPr lang="en-US" sz="2000" dirty="0"/>
              <a:t>Multiply the value in a register by 7. Use as few steps as possible.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925905" y="1249561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1906236"/>
            <a:chOff x="2841908" y="1259076"/>
            <a:chExt cx="2144356" cy="190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create a program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knob and switch positions.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2543</TotalTime>
  <Words>1612</Words>
  <Application>Microsoft Macintosh PowerPoint</Application>
  <PresentationFormat>On-screen Show (16:9)</PresentationFormat>
  <Paragraphs>204</Paragraphs>
  <Slides>12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Muli</vt:lpstr>
      <vt:lpstr>Nixie One</vt:lpstr>
      <vt:lpstr>Arial</vt:lpstr>
      <vt:lpstr>Helvetica Neue</vt:lpstr>
      <vt:lpstr>Segoe Print</vt:lpstr>
      <vt:lpstr>Imogen template</vt:lpstr>
      <vt:lpstr>09 – A Microprogrammed Machine</vt:lpstr>
      <vt:lpstr>Machine Abstractions</vt:lpstr>
      <vt:lpstr>Early Electronic Computers</vt:lpstr>
      <vt:lpstr>The Knob and Switch Computer</vt:lpstr>
      <vt:lpstr>The Knob and Switch Computer Datapath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118</cp:revision>
  <dcterms:created xsi:type="dcterms:W3CDTF">2020-09-06T13:16:03Z</dcterms:created>
  <dcterms:modified xsi:type="dcterms:W3CDTF">2022-02-11T13:06:49Z</dcterms:modified>
</cp:coreProperties>
</file>